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9467302-52C8-4092-8664-3A8E4BD0093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12E3F68-418C-4D50-B0AC-C6BFD7C802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1628800"/>
            <a:ext cx="5712179" cy="3631822"/>
          </a:xfrm>
        </p:spPr>
        <p:txBody>
          <a:bodyPr>
            <a:normAutofit/>
          </a:bodyPr>
          <a:lstStyle/>
          <a:p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Оқушыларға қашықтықтан оқыту бойынша ұсыныс, кеңестер!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200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124744"/>
            <a:ext cx="6196405" cy="45983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Құрметті оқушылар!</a:t>
            </a:r>
          </a:p>
          <a:p>
            <a:pPr marL="0" indent="0" algn="ctr">
              <a:buNone/>
            </a:pPr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 таңда болып жатқан жағдайларға байланысты, сен қашықтықтан оқуды бастадың. Бұл оқудың табысты болуы тікелей өзіңе байланысты.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67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268760"/>
            <a:ext cx="6196405" cy="44543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Қашықтықтан оқуда:</a:t>
            </a:r>
          </a:p>
          <a:p>
            <a:pPr algn="ctr"/>
            <a:r>
              <a:rPr lang="kk-K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мен смартфон ойын үшін емес, оқу үшін қажет екенін түсінуің керек.</a:t>
            </a:r>
          </a:p>
          <a:p>
            <a:pPr algn="ctr"/>
            <a:r>
              <a:rPr lang="kk-K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 арқылы сен мұғалімдердің ұсынған тапсырмаларын орындап, бейне жазба сабақтарды көретін боласың.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082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268760"/>
            <a:ext cx="6196405" cy="445430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 қашықтықтан оқуға қалай дайындаласың?</a:t>
            </a: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Күнделікті сабақ кестесін ескеріп отырған жөн</a:t>
            </a: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Ата-анаң мен бірлесіп, күн тәртібін жоспарлағаның дұрыс</a:t>
            </a: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 барысында мұғалімнің нұсқауларын орындау қажет </a:t>
            </a: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Бөлмедегі тыныштыққа аса мән беру керек</a:t>
            </a: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Қандайда бір қиындықтар туындаса сынып жетекшісіне хабарлас.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1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268760"/>
            <a:ext cx="6196405" cy="4454309"/>
          </a:xfrm>
        </p:spPr>
        <p:txBody>
          <a:bodyPr/>
          <a:lstStyle/>
          <a:p>
            <a:pPr marL="0" indent="0" algn="ctr">
              <a:buNone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Қашықтықтан оқуда табысты болу үшін:</a:t>
            </a:r>
          </a:p>
          <a:p>
            <a:pPr marL="0" indent="0" algn="ctr">
              <a:buNone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«Бес саусақ» ережесін ұсынамыз!</a:t>
            </a:r>
          </a:p>
          <a:p>
            <a:pPr marL="457200" indent="-457200" algn="ctr">
              <a:buAutoNum type="arabicParenR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Қашықтықтан оқытуды жауапкершілікпен қабылда </a:t>
            </a:r>
          </a:p>
          <a:p>
            <a:pPr marL="457200" indent="-457200" algn="ctr">
              <a:buAutoNum type="arabicParenR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Мұғалімдердің ережелерін орында </a:t>
            </a:r>
          </a:p>
          <a:p>
            <a:pPr marL="457200" indent="-457200" algn="ctr">
              <a:buAutoNum type="arabicParenR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Сабаққа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уақытылы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қатысып, белсенді бол</a:t>
            </a:r>
          </a:p>
          <a:p>
            <a:pPr marL="457200" indent="-457200" algn="ctr">
              <a:buAutoNum type="arabicParenR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 тапсырманы кешіктірмей орында</a:t>
            </a:r>
          </a:p>
          <a:p>
            <a:pPr marL="457200" indent="-457200" algn="ctr">
              <a:buAutoNum type="arabicParenR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 шығармашылығыңды дамыта біл.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178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980728"/>
            <a:ext cx="6196405" cy="4742341"/>
          </a:xfrm>
        </p:spPr>
        <p:txBody>
          <a:bodyPr/>
          <a:lstStyle/>
          <a:p>
            <a:pPr marL="0" indent="0" algn="ctr">
              <a:buNone/>
            </a:pPr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Қашықтықтан оқыту кезінде:</a:t>
            </a:r>
          </a:p>
          <a:p>
            <a:pPr algn="ctr"/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 өз уақытыңды үнемдеуді үйренесің</a:t>
            </a:r>
          </a:p>
          <a:p>
            <a:pPr algn="ctr"/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Өзіңді дамытасың</a:t>
            </a:r>
          </a:p>
          <a:p>
            <a:pPr algn="ctr"/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Жауапкершілікті сезінесің.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510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121</TotalTime>
  <Words>151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2020-08-19T09:39:55Z</dcterms:created>
  <dcterms:modified xsi:type="dcterms:W3CDTF">2020-08-13T23:52:50Z</dcterms:modified>
</cp:coreProperties>
</file>